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5859"/>
  </p:normalViewPr>
  <p:slideViewPr>
    <p:cSldViewPr snapToGrid="0">
      <p:cViewPr varScale="1">
        <p:scale>
          <a:sx n="108" d="100"/>
          <a:sy n="108" d="100"/>
        </p:scale>
        <p:origin x="5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&#10;&#10;中度可信度描述已自动生成">
            <a:extLst>
              <a:ext uri="{FF2B5EF4-FFF2-40B4-BE49-F238E27FC236}">
                <a16:creationId xmlns:a16="http://schemas.microsoft.com/office/drawing/2014/main" id="{33C2F0AE-E2EE-79DD-87E1-243864EE0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E506D-B854-B4BC-4B52-C585DEF2CFDC}"/>
              </a:ext>
            </a:extLst>
          </p:cNvPr>
          <p:cNvSpPr/>
          <p:nvPr userDrawn="1"/>
        </p:nvSpPr>
        <p:spPr>
          <a:xfrm>
            <a:off x="0" y="0"/>
            <a:ext cx="12191999" cy="949124"/>
          </a:xfrm>
          <a:prstGeom prst="rect">
            <a:avLst/>
          </a:prstGeom>
          <a:solidFill>
            <a:srgbClr val="141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BFB0B8-D711-60DE-E4C2-49AA708CD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1" t="3418" b="21846"/>
          <a:stretch/>
        </p:blipFill>
        <p:spPr>
          <a:xfrm>
            <a:off x="8334530" y="0"/>
            <a:ext cx="3857469" cy="9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7A446-D897-9C90-65DE-9E61ED0B1D1A}"/>
              </a:ext>
            </a:extLst>
          </p:cNvPr>
          <p:cNvSpPr txBox="1"/>
          <p:nvPr/>
        </p:nvSpPr>
        <p:spPr>
          <a:xfrm>
            <a:off x="5400938" y="1794933"/>
            <a:ext cx="1390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sz="44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F2B52-4938-DBA2-A97A-3FB12EF36857}"/>
              </a:ext>
            </a:extLst>
          </p:cNvPr>
          <p:cNvSpPr txBox="1"/>
          <p:nvPr/>
        </p:nvSpPr>
        <p:spPr>
          <a:xfrm>
            <a:off x="4425244" y="3228623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汇报人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F06B-77AA-E93B-9DF4-8D2F06BF15DF}"/>
              </a:ext>
            </a:extLst>
          </p:cNvPr>
          <p:cNvSpPr txBox="1"/>
          <p:nvPr/>
        </p:nvSpPr>
        <p:spPr>
          <a:xfrm>
            <a:off x="4425244" y="382129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单位：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  <a:endParaRPr lang="en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42781-4C17-CECE-91BF-48ECA09E7A11}"/>
              </a:ext>
            </a:extLst>
          </p:cNvPr>
          <p:cNvSpPr txBox="1"/>
          <p:nvPr/>
        </p:nvSpPr>
        <p:spPr>
          <a:xfrm>
            <a:off x="427512" y="190004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研究背景与假设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3C062-BADB-ABC0-8073-56DF5CECE657}"/>
              </a:ext>
            </a:extLst>
          </p:cNvPr>
          <p:cNvSpPr txBox="1"/>
          <p:nvPr/>
        </p:nvSpPr>
        <p:spPr>
          <a:xfrm>
            <a:off x="427512" y="190004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研究方案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54E4D-B99F-A7AF-C8AD-3520FBFA5700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45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6A1D-F378-89CA-B9D1-FF5269114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2B942-E623-68CD-4665-EEEDB9396D08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166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1C2B-8B34-223C-00C1-8AB93AA0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340C2-C42D-AC57-6A22-DFD2A1429A8F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9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E8CA-4F77-929E-AA35-8F207758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88D5D-B4C1-1483-C938-1D272B428C2F}"/>
              </a:ext>
            </a:extLst>
          </p:cNvPr>
          <p:cNvSpPr txBox="1"/>
          <p:nvPr/>
        </p:nvSpPr>
        <p:spPr>
          <a:xfrm>
            <a:off x="427512" y="19000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主要研究结果</a:t>
            </a:r>
            <a:endParaRPr lang="en-CN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50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2D60E8-23A6-FC05-4CFC-922ECBEA2212}"/>
              </a:ext>
            </a:extLst>
          </p:cNvPr>
          <p:cNvSpPr txBox="1"/>
          <p:nvPr/>
        </p:nvSpPr>
        <p:spPr>
          <a:xfrm>
            <a:off x="427512" y="190004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结论与讨论</a:t>
            </a:r>
          </a:p>
        </p:txBody>
      </p:sp>
    </p:spTree>
    <p:extLst>
      <p:ext uri="{BB962C8B-B14F-4D97-AF65-F5344CB8AC3E}">
        <p14:creationId xmlns:p14="http://schemas.microsoft.com/office/powerpoint/2010/main" val="22776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26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等线</vt:lpstr>
      <vt:lpstr>Microsoft YaHei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Yihan Chen</cp:lastModifiedBy>
  <cp:revision>34</cp:revision>
  <dcterms:created xsi:type="dcterms:W3CDTF">2023-09-04T00:07:52Z</dcterms:created>
  <dcterms:modified xsi:type="dcterms:W3CDTF">2024-11-03T12:14:46Z</dcterms:modified>
</cp:coreProperties>
</file>